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5BBD5-3A92-4A89-B3D1-D0521548F53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16CA4-8BC6-413D-A31E-AE5D0BB054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01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AA25-E722-F2F2-9516-4E60824B1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CB32E-6FEB-0377-E862-010781B68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DFD3A-3F86-767E-855B-AA3476A3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88A58-8CE2-BD78-40A3-B3E3E2AE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5FFE0-DFCA-5C43-A419-37C4C08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1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5F8E2-7845-2531-A4B8-FE7D1857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F3B87-4D66-3BF9-3F6E-F017DFD61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8BC80-D976-D3B7-9C2A-82EFC5C5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E7632-9277-E0B5-E668-BDCD3367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02369-DA00-7FA4-7A6A-61CBB815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E3834D-D5F3-4271-3FC4-6972E7461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747687-6994-5924-CF3C-928598D37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E9E3D-59C2-2161-A512-D17CDF90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C90A3-30A9-F88C-5ACE-3F40516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C817F-16A8-32AB-38E9-203DBF10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3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0D948-1005-714D-34A1-CA68AB6B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9E2C1-B976-DAF3-C49B-18444C03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A0E3C-1129-4434-C352-FBE3EC46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84FD5-1B6A-AB9D-749A-B6FC2088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D3585-683C-1FDA-C3EB-D870270B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2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1AFED-8676-7B82-9AF8-D3F9ADEE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FEE2F-3E61-5C3D-1B19-74C74E5F7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E2C72-9B17-D25F-A5C6-82FF0A1FA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0E1E5-1D3B-3DEE-D7D2-F1EBE65F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04633-4BBF-F935-F584-127A1B7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7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FFEC-51A5-9B0E-BF27-5D1361FB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F19EE-F299-757A-ADA5-A9777DD65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0816DA-CC9A-AD33-0293-FE94729F0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EB5BB-27F0-1D0B-A4C4-B0D88F69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1F5210-3E1C-EC90-6DD5-58D54EE6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FCCA5-E215-D59E-840F-5A5580AC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8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FF1D8-209A-982A-A274-32592147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463E9-3783-B319-972A-06D820D0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B2899F-4DDE-C90F-DE57-430135A5C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C45FF2-4E95-8CB7-82F5-2EA4D0142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CB362B-EAE6-3590-8413-E76268ED7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C3ECEF-DC87-FF7F-E593-9513F184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CC586-4B53-E329-4134-3797C1D1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8EA488-8F6F-424E-0535-978254D6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7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87B1-983D-6BEB-01FA-642A7FBB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B4A5BC-2F57-8EC6-F513-D0325920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D3E5B3-11CB-2BAB-B45A-B02E5BA4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3F377F-5368-1E0D-C473-C05C7185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5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705CC0-9786-A4BC-69A5-2C7EC5BD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499DF8-7CDA-BA86-A40C-A6790C04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2631A-0E99-F150-8B9A-32B331DD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3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80A76-180D-618F-BE32-2D8792CD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AC817-812B-B0D0-599D-D563B96D5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C5D1B4-387B-258F-4BE2-BCDB43923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3B8D4-7524-8F65-01E3-8AE9FD5C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B7665-64B8-75E3-C700-800FD8E5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74AE8-C495-D08F-5D79-79A566F5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5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4CB0B-7208-7BFC-7B78-086B9B14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CDFCBC-C6B1-3081-367E-EF9473EC1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DCF657-E11C-AB1C-2AC9-68785C6F8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EAD5D3-8528-4CF0-E922-004976C5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0F00BF-2072-3DA3-BFD0-707AD8C9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D6EAE-CE64-6ADC-37D3-3EA77881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2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69E225-F4FF-19A8-E059-23C5B3A9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397AD-A307-84D6-789A-888E4CB25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E2092-1190-8E0C-33BA-2D627B17A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8345-2D04-4340-B3AB-59B6F617B0B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735AD-2664-FE64-DEF9-BE0B1CE11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A7159-8FFD-3621-542A-FB5C133AA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7996-CEE8-4EEF-A97C-5C8D90D5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3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68D94-0182-F7E6-A9AB-2CCF57F89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Taste of Busan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55AEC0-1116-9F34-16EF-2DD99C68D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202255661	</a:t>
            </a:r>
            <a:r>
              <a:rPr lang="en-US" altLang="ko-KR" dirty="0" err="1"/>
              <a:t>Hyeyeon</a:t>
            </a:r>
            <a:r>
              <a:rPr lang="ko-KR" altLang="en-US" dirty="0"/>
              <a:t> </a:t>
            </a:r>
            <a:r>
              <a:rPr lang="en-US" altLang="ko-KR" dirty="0"/>
              <a:t>Park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00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C3108-DA57-365E-1D0A-A4AF6CC6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58" y="324630"/>
            <a:ext cx="10515600" cy="4351338"/>
          </a:xfrm>
        </p:spPr>
        <p:txBody>
          <a:bodyPr/>
          <a:lstStyle/>
          <a:p>
            <a:r>
              <a:rPr lang="en-US" altLang="ko-KR" dirty="0"/>
              <a:t>Detail page</a:t>
            </a:r>
          </a:p>
          <a:p>
            <a:pPr lvl="1"/>
            <a:r>
              <a:rPr lang="en-US" altLang="ko-KR" dirty="0"/>
              <a:t>Map</a:t>
            </a:r>
          </a:p>
          <a:p>
            <a:pPr lvl="1"/>
            <a:r>
              <a:rPr lang="en-US" altLang="ko-KR" dirty="0"/>
              <a:t>Address</a:t>
            </a:r>
          </a:p>
          <a:p>
            <a:pPr lvl="1"/>
            <a:r>
              <a:rPr lang="en-US" altLang="ko-KR" dirty="0"/>
              <a:t>Menu</a:t>
            </a:r>
          </a:p>
          <a:p>
            <a:pPr lvl="1"/>
            <a:r>
              <a:rPr lang="en-US" altLang="ko-KR" dirty="0"/>
              <a:t>review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0E325-3B39-F51C-0849-AD54ED91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62" y="220220"/>
            <a:ext cx="4837540" cy="3431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3BA412-B227-966A-3775-D4E9303A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8" y="3312542"/>
            <a:ext cx="3660614" cy="3440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50BA52-5EFA-DA11-248A-1C92DB98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3" y="2685691"/>
            <a:ext cx="3743905" cy="4067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B2C89-A58D-5DBD-9C3F-A899C60C0B05}"/>
              </a:ext>
            </a:extLst>
          </p:cNvPr>
          <p:cNvSpPr txBox="1"/>
          <p:nvPr/>
        </p:nvSpPr>
        <p:spPr>
          <a:xfrm>
            <a:off x="287146" y="2626819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598C5-D61D-E490-940E-29A4B0501481}"/>
              </a:ext>
            </a:extLst>
          </p:cNvPr>
          <p:cNvSpPr txBox="1"/>
          <p:nvPr/>
        </p:nvSpPr>
        <p:spPr>
          <a:xfrm>
            <a:off x="3864632" y="2079488"/>
            <a:ext cx="28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show details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70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96CBC9-8873-990F-8241-466B7D1A2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755"/>
            <a:ext cx="10515600" cy="4351338"/>
          </a:xfrm>
        </p:spPr>
        <p:txBody>
          <a:bodyPr/>
          <a:lstStyle/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Name, rating, type, image, price, address, description, menu, review, map embed</a:t>
            </a:r>
          </a:p>
          <a:p>
            <a:pPr lvl="1"/>
            <a:r>
              <a:rPr lang="en-US" altLang="ko-KR" dirty="0"/>
              <a:t>Name, rating, type, image -&gt; for the main card.</a:t>
            </a:r>
          </a:p>
          <a:p>
            <a:pPr lvl="1"/>
            <a:r>
              <a:rPr lang="en-US" altLang="ko-KR" dirty="0"/>
              <a:t>price, description, address, menu, review, image</a:t>
            </a:r>
            <a:br>
              <a:rPr lang="en-US" altLang="ko-KR" dirty="0"/>
            </a:br>
            <a:r>
              <a:rPr lang="en-US" altLang="ko-KR" dirty="0"/>
              <a:t>map embed -&gt; for detail page.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1A2CC-FD59-5220-E25D-3FBD6639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7980"/>
            <a:ext cx="10410901" cy="31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807E4-757D-5B8B-7061-4ECA97DF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19" y="802640"/>
            <a:ext cx="10777459" cy="4351338"/>
          </a:xfrm>
        </p:spPr>
        <p:txBody>
          <a:bodyPr/>
          <a:lstStyle/>
          <a:p>
            <a:r>
              <a:rPr lang="en-US" altLang="ko-KR" dirty="0"/>
              <a:t>Header -&gt; shows my name and student number, navigation bar and the main title of the page. Also includes sort dropdown.</a:t>
            </a:r>
          </a:p>
          <a:p>
            <a:r>
              <a:rPr lang="en-US" altLang="ko-KR" dirty="0"/>
              <a:t>Sort by names, and ratings.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102A9-D92F-EFA2-2F77-8EAB104C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960" y="4808941"/>
            <a:ext cx="2705120" cy="1743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1CA636-B27C-5567-0A59-8351AAAF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9" y="3267451"/>
            <a:ext cx="3292610" cy="3284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9C30D-A50C-5FEA-2205-72D88517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488" y="159540"/>
            <a:ext cx="8488392" cy="557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8F6B1A-4EA7-E80F-80FA-BD8DF7917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61" y="4399762"/>
            <a:ext cx="2534326" cy="2152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0389C3-4EF2-F2B6-2F1A-70A082023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289" y="3351608"/>
            <a:ext cx="1714512" cy="320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034FC8-FB35-0E20-E5DE-581D9B878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288" y="2474877"/>
            <a:ext cx="1714513" cy="838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7DA0C-1F99-1F47-8349-3BF5EB0C01EE}"/>
              </a:ext>
            </a:extLst>
          </p:cNvPr>
          <p:cNvSpPr txBox="1"/>
          <p:nvPr/>
        </p:nvSpPr>
        <p:spPr>
          <a:xfrm>
            <a:off x="10273306" y="2028494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en-US" altLang="ko-KR" dirty="0"/>
              <a:t> code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BF5D8-1E9B-BF04-08D8-1A8F2B4AD222}"/>
              </a:ext>
            </a:extLst>
          </p:cNvPr>
          <p:cNvSpPr txBox="1"/>
          <p:nvPr/>
        </p:nvSpPr>
        <p:spPr>
          <a:xfrm>
            <a:off x="7184926" y="3675152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for sorting.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C53E4-570D-1AEE-C84F-0F40384C9D25}"/>
              </a:ext>
            </a:extLst>
          </p:cNvPr>
          <p:cNvSpPr txBox="1"/>
          <p:nvPr/>
        </p:nvSpPr>
        <p:spPr>
          <a:xfrm>
            <a:off x="4212757" y="4142047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 for main header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00B95-7CD7-F545-4FDA-D348933C365B}"/>
              </a:ext>
            </a:extLst>
          </p:cNvPr>
          <p:cNvSpPr txBox="1"/>
          <p:nvPr/>
        </p:nvSpPr>
        <p:spPr>
          <a:xfrm>
            <a:off x="838201" y="2570814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 for navigation-bar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0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9C0CB-7E96-E8C9-D113-1ACC09F8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9" y="502908"/>
            <a:ext cx="10515600" cy="4351338"/>
          </a:xfrm>
        </p:spPr>
        <p:txBody>
          <a:bodyPr/>
          <a:lstStyle/>
          <a:p>
            <a:r>
              <a:rPr lang="en-US" altLang="ko-KR" dirty="0"/>
              <a:t>Search bar (search by names)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B1A53-4F60-5D6F-BC14-B3B44C0A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4" y="5867827"/>
            <a:ext cx="3835127" cy="71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2CCBE2-3A45-180B-165D-F54DE0C3B60B}"/>
              </a:ext>
            </a:extLst>
          </p:cNvPr>
          <p:cNvSpPr txBox="1"/>
          <p:nvPr/>
        </p:nvSpPr>
        <p:spPr>
          <a:xfrm>
            <a:off x="424133" y="4963208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 for</a:t>
            </a:r>
          </a:p>
          <a:p>
            <a:r>
              <a:rPr lang="en-US" altLang="ko-KR" dirty="0"/>
              <a:t>Search bar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B5FD4-55A1-448F-F7D4-7A3E6599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96" y="5745987"/>
            <a:ext cx="4255094" cy="83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66BCC-D421-E475-A514-4422C5DD2F12}"/>
              </a:ext>
            </a:extLst>
          </p:cNvPr>
          <p:cNvSpPr txBox="1"/>
          <p:nvPr/>
        </p:nvSpPr>
        <p:spPr>
          <a:xfrm>
            <a:off x="4515096" y="4963208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for</a:t>
            </a:r>
          </a:p>
          <a:p>
            <a:r>
              <a:rPr lang="en-US" altLang="ko-KR" dirty="0"/>
              <a:t>Filtering names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29BD24-5619-254E-750C-6D851259C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367" y="5327520"/>
            <a:ext cx="1562111" cy="1257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F8A061-0DF9-93D3-64B3-2892DBA86CC9}"/>
              </a:ext>
            </a:extLst>
          </p:cNvPr>
          <p:cNvSpPr txBox="1"/>
          <p:nvPr/>
        </p:nvSpPr>
        <p:spPr>
          <a:xfrm>
            <a:off x="9362561" y="4778542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en-US" altLang="ko-KR" dirty="0"/>
              <a:t> code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9E5D16-565C-BE29-4A2A-F0840BDD0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35" y="1586713"/>
            <a:ext cx="7102415" cy="2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4FF78-BC41-0D18-9910-A9DDB607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758"/>
            <a:ext cx="10515600" cy="4351338"/>
          </a:xfrm>
        </p:spPr>
        <p:txBody>
          <a:bodyPr/>
          <a:lstStyle/>
          <a:p>
            <a:r>
              <a:rPr lang="en-US" altLang="ko-KR" dirty="0"/>
              <a:t>Cards(and heart button)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CD615-3E2D-7EB3-DAFE-4AAED656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31"/>
          <a:stretch>
            <a:fillRect/>
          </a:stretch>
        </p:blipFill>
        <p:spPr>
          <a:xfrm>
            <a:off x="8637449" y="148853"/>
            <a:ext cx="3422553" cy="2594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2E412F-1E62-1540-898A-28D13AFBD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830" y="6225969"/>
            <a:ext cx="3143273" cy="30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E9E06-773A-8AF3-CB69-31EF6E146873}"/>
              </a:ext>
            </a:extLst>
          </p:cNvPr>
          <p:cNvSpPr txBox="1"/>
          <p:nvPr/>
        </p:nvSpPr>
        <p:spPr>
          <a:xfrm>
            <a:off x="8777090" y="5445651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C68AB8-3511-9FFE-7680-8152875C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8" y="2671287"/>
            <a:ext cx="3790013" cy="3859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830E12-E49F-74EA-7511-3BD89A9BC2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5452"/>
          <a:stretch>
            <a:fillRect/>
          </a:stretch>
        </p:blipFill>
        <p:spPr>
          <a:xfrm>
            <a:off x="4336825" y="1475268"/>
            <a:ext cx="4114830" cy="2416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B4C58E-FF17-CF72-4D91-0C91BCCC2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954"/>
          <a:stretch>
            <a:fillRect/>
          </a:stretch>
        </p:blipFill>
        <p:spPr>
          <a:xfrm>
            <a:off x="4224735" y="4534226"/>
            <a:ext cx="4114830" cy="1995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AEDC7-54F7-1EC7-BF02-389E1D658F09}"/>
              </a:ext>
            </a:extLst>
          </p:cNvPr>
          <p:cNvSpPr txBox="1"/>
          <p:nvPr/>
        </p:nvSpPr>
        <p:spPr>
          <a:xfrm>
            <a:off x="395395" y="1822557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show cards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51EF4-F7BE-010D-59E6-CDCB90C240F6}"/>
              </a:ext>
            </a:extLst>
          </p:cNvPr>
          <p:cNvSpPr txBox="1"/>
          <p:nvPr/>
        </p:nvSpPr>
        <p:spPr>
          <a:xfrm>
            <a:off x="4391491" y="999031"/>
            <a:ext cx="296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for heart-button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570F0-B935-392F-D750-50CBEF90ED09}"/>
              </a:ext>
            </a:extLst>
          </p:cNvPr>
          <p:cNvSpPr txBox="1"/>
          <p:nvPr/>
        </p:nvSpPr>
        <p:spPr>
          <a:xfrm>
            <a:off x="4334002" y="4050267"/>
            <a:ext cx="489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when clicking(goes to detail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71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DD31-AFA8-A68F-F3A4-ADDA14F1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F46E8-EF29-D243-A342-23CAE5A9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Stars in the cards</a:t>
            </a:r>
          </a:p>
          <a:p>
            <a:pPr marL="457200" lvl="1" indent="0">
              <a:buNone/>
            </a:pPr>
            <a:r>
              <a:rPr lang="en-US" altLang="ko-KR" dirty="0"/>
              <a:t>Round down the stars and shows as</a:t>
            </a:r>
          </a:p>
          <a:p>
            <a:pPr marL="457200" lvl="1" indent="0">
              <a:buNone/>
            </a:pPr>
            <a:r>
              <a:rPr lang="en-US" altLang="ko-KR" dirty="0"/>
              <a:t>one, two, three, four, five stars.</a:t>
            </a:r>
          </a:p>
          <a:p>
            <a:pPr marL="457200" lvl="1" indent="0">
              <a:buNone/>
            </a:pPr>
            <a:r>
              <a:rPr lang="en-US" altLang="ko-KR" dirty="0"/>
              <a:t>For example, If between 4-5, shows 4 stars.	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8D32E4-DF2C-D5C2-B07E-302883E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8" y="4635488"/>
            <a:ext cx="4362482" cy="16764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CFB308-1789-E4DD-DB60-4440031C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3" y="206363"/>
            <a:ext cx="5188092" cy="2594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989FF-7257-5299-B743-BC93FC407AF6}"/>
              </a:ext>
            </a:extLst>
          </p:cNvPr>
          <p:cNvSpPr txBox="1"/>
          <p:nvPr/>
        </p:nvSpPr>
        <p:spPr>
          <a:xfrm>
            <a:off x="878457" y="3808213"/>
            <a:ext cx="26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show stars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50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FCBD-C378-6B18-F11B-8B000A0B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7A4A6-4AA8-1A9B-27E4-78E1AAA3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button(cuisine types)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4C9581-B65E-C118-96DC-443EF206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52" y="2283696"/>
            <a:ext cx="4748590" cy="4209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39620-DCC7-70DA-3413-4A28DAF4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31" y="579469"/>
            <a:ext cx="7384211" cy="785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B0E71-B9C1-F88B-D037-64BEAB4E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847" y="4730737"/>
            <a:ext cx="3352825" cy="1762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397A7E-B7AF-B5D8-69FD-FC8A5277E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89" y="3972075"/>
            <a:ext cx="2293847" cy="252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B3956-F210-3C50-E92D-477B5649435A}"/>
              </a:ext>
            </a:extLst>
          </p:cNvPr>
          <p:cNvSpPr txBox="1"/>
          <p:nvPr/>
        </p:nvSpPr>
        <p:spPr>
          <a:xfrm>
            <a:off x="335389" y="3190807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en-US" altLang="ko-KR" dirty="0"/>
              <a:t> code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B3B3C-A6B0-03DA-FFAD-81E44B28FC85}"/>
              </a:ext>
            </a:extLst>
          </p:cNvPr>
          <p:cNvSpPr txBox="1"/>
          <p:nvPr/>
        </p:nvSpPr>
        <p:spPr>
          <a:xfrm>
            <a:off x="2958847" y="3892897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 to show filter button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EA636-87FC-1181-59FE-374BB11CA7AD}"/>
              </a:ext>
            </a:extLst>
          </p:cNvPr>
          <p:cNvSpPr txBox="1"/>
          <p:nvPr/>
        </p:nvSpPr>
        <p:spPr>
          <a:xfrm>
            <a:off x="6742272" y="1500166"/>
            <a:ext cx="354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toggle popup, and apply filter.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4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204BC-93D3-3FD0-96C9-D78A2AC47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091"/>
            <a:ext cx="10515600" cy="4351338"/>
          </a:xfrm>
        </p:spPr>
        <p:txBody>
          <a:bodyPr/>
          <a:lstStyle/>
          <a:p>
            <a:r>
              <a:rPr lang="en-US" altLang="ko-KR" dirty="0"/>
              <a:t>Recently viewed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CDA15-99F8-F2E8-8F6E-324914B2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948" y="172685"/>
            <a:ext cx="4000529" cy="2867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5741A-600E-F7BA-48BA-8EEA7600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77" y="1891670"/>
            <a:ext cx="4686334" cy="46577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751CA0-2ED4-783E-A5FB-D455CE16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9" y="4206262"/>
            <a:ext cx="2390792" cy="23431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296FD1-9DBA-F705-1521-95849063B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057" y="5893405"/>
            <a:ext cx="2847996" cy="571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6DE4AE-4099-AF42-704B-FBBCB7BC4757}"/>
              </a:ext>
            </a:extLst>
          </p:cNvPr>
          <p:cNvSpPr txBox="1"/>
          <p:nvPr/>
        </p:nvSpPr>
        <p:spPr>
          <a:xfrm>
            <a:off x="309130" y="3429000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Css</a:t>
            </a:r>
            <a:r>
              <a:rPr lang="en-US" altLang="ko-KR" dirty="0"/>
              <a:t> code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AA24D7-4518-D4A4-5EF9-B3CDFE37DD22}"/>
              </a:ext>
            </a:extLst>
          </p:cNvPr>
          <p:cNvSpPr txBox="1"/>
          <p:nvPr/>
        </p:nvSpPr>
        <p:spPr>
          <a:xfrm>
            <a:off x="2909976" y="1086436"/>
            <a:ext cx="311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show recently viewed </a:t>
            </a:r>
            <a:r>
              <a:rPr lang="en-US" altLang="ko-KR" dirty="0" err="1"/>
              <a:t>restaraunts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53E06-905B-ED2D-2C3E-E8B818B922BD}"/>
              </a:ext>
            </a:extLst>
          </p:cNvPr>
          <p:cNvSpPr txBox="1"/>
          <p:nvPr/>
        </p:nvSpPr>
        <p:spPr>
          <a:xfrm>
            <a:off x="8051057" y="5000597"/>
            <a:ext cx="31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51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79002-0B5D-AC02-030D-1D6131F1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142"/>
            <a:ext cx="10515600" cy="4351338"/>
          </a:xfrm>
        </p:spPr>
        <p:txBody>
          <a:bodyPr/>
          <a:lstStyle/>
          <a:p>
            <a:r>
              <a:rPr lang="en-US" altLang="ko-KR" dirty="0"/>
              <a:t>Favorites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6F7F1-662F-EB8F-11C7-BC20763A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917" y="256343"/>
            <a:ext cx="5468629" cy="3003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BB1AAF-04CB-61A2-986E-526A5160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84" y="6138531"/>
            <a:ext cx="2733695" cy="3143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BCAD1B-D30E-35A3-FA8C-16FA35985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75074"/>
            <a:ext cx="3828618" cy="378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CAB87-5ECA-DC32-2976-50F403F7262B}"/>
              </a:ext>
            </a:extLst>
          </p:cNvPr>
          <p:cNvSpPr txBox="1"/>
          <p:nvPr/>
        </p:nvSpPr>
        <p:spPr>
          <a:xfrm>
            <a:off x="838200" y="1995085"/>
            <a:ext cx="22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code to show favorites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5BD0D-CA1D-24FB-CA53-8456178F3A62}"/>
              </a:ext>
            </a:extLst>
          </p:cNvPr>
          <p:cNvSpPr txBox="1"/>
          <p:nvPr/>
        </p:nvSpPr>
        <p:spPr>
          <a:xfrm>
            <a:off x="5229484" y="5600927"/>
            <a:ext cx="221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24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251</Words>
  <Application>Microsoft Office PowerPoint</Application>
  <PresentationFormat>와이드스크린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Taste of Busan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하경 박</dc:creator>
  <cp:lastModifiedBy>하경 박</cp:lastModifiedBy>
  <cp:revision>16</cp:revision>
  <dcterms:created xsi:type="dcterms:W3CDTF">2025-06-04T03:03:17Z</dcterms:created>
  <dcterms:modified xsi:type="dcterms:W3CDTF">2025-06-04T11:13:46Z</dcterms:modified>
</cp:coreProperties>
</file>